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3" r:id="rId6"/>
    <p:sldId id="264" r:id="rId7"/>
    <p:sldId id="265" r:id="rId8"/>
    <p:sldId id="266" r:id="rId9"/>
    <p:sldId id="267" r:id="rId10"/>
    <p:sldId id="261" r:id="rId11"/>
    <p:sldId id="262" r:id="rId12"/>
    <p:sldId id="268" r:id="rId13"/>
    <p:sldId id="269" r:id="rId14"/>
    <p:sldId id="270" r:id="rId15"/>
    <p:sldId id="25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8C09"/>
    <a:srgbClr val="F6980E"/>
    <a:srgbClr val="7BD9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405D-D908-4050-80B1-1A97C87E72F5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710E-B9AD-4BFE-BABC-545E929E8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405D-D908-4050-80B1-1A97C87E72F5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710E-B9AD-4BFE-BABC-545E929E8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405D-D908-4050-80B1-1A97C87E72F5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710E-B9AD-4BFE-BABC-545E929E8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405D-D908-4050-80B1-1A97C87E72F5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710E-B9AD-4BFE-BABC-545E929E8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405D-D908-4050-80B1-1A97C87E72F5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710E-B9AD-4BFE-BABC-545E929E8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405D-D908-4050-80B1-1A97C87E72F5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710E-B9AD-4BFE-BABC-545E929E8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405D-D908-4050-80B1-1A97C87E72F5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710E-B9AD-4BFE-BABC-545E929E8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405D-D908-4050-80B1-1A97C87E72F5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710E-B9AD-4BFE-BABC-545E929E8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405D-D908-4050-80B1-1A97C87E72F5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710E-B9AD-4BFE-BABC-545E929E8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405D-D908-4050-80B1-1A97C87E72F5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710E-B9AD-4BFE-BABC-545E929E8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0405D-D908-4050-80B1-1A97C87E72F5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710E-B9AD-4BFE-BABC-545E929E8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0405D-D908-4050-80B1-1A97C87E72F5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9710E-B9AD-4BFE-BABC-545E929E8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byware.ru/data/programs/images/chess-replay.png_202060.png" TargetMode="External"/><Relationship Id="rId2" Type="http://schemas.openxmlformats.org/officeDocument/2006/relationships/hyperlink" Target="http://gallery.molodej-ka.com/content/7oboi/3-D_graphic/XYSZL19VZwtD3rlePFQvA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forisimo.ru/autor/%D0%90%D0%BD%D0%B0%D1%82%D0%BE%D0%BB%D0%B8%D0%B9+%D0%9A%D0%B0%D1%80%D0%BF%D0%BE%D0%B2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lum bright="2000"/>
          </a:blip>
          <a:srcRect b="10369"/>
          <a:stretch>
            <a:fillRect/>
          </a:stretch>
        </p:blipFill>
        <p:spPr bwMode="auto">
          <a:xfrm>
            <a:off x="0" y="785794"/>
            <a:ext cx="7715304" cy="5822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1"/>
            <a:ext cx="7772400" cy="1000132"/>
          </a:xfrm>
        </p:spPr>
        <p:txBody>
          <a:bodyPr/>
          <a:lstStyle/>
          <a:p>
            <a:r>
              <a:rPr lang="ru-RU" b="1" dirty="0">
                <a:solidFill>
                  <a:srgbClr val="7BD9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КВН для 2 класса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1357298"/>
            <a:ext cx="4646320" cy="3007806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E58C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Сражение на шахматной доске</a:t>
            </a:r>
            <a:endParaRPr lang="ru-RU" sz="4400" b="1" dirty="0">
              <a:solidFill>
                <a:srgbClr val="E58C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5074" y="3071810"/>
            <a:ext cx="257176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:</a:t>
            </a:r>
          </a:p>
          <a:p>
            <a:pPr algn="ctr"/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algn="ctr"/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квалификационной категории </a:t>
            </a:r>
          </a:p>
          <a:p>
            <a:pPr algn="ctr"/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№7 </a:t>
            </a:r>
            <a:r>
              <a:rPr lang="ru-RU" sz="1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г.Лениногорска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РТ</a:t>
            </a:r>
            <a:r>
              <a:rPr lang="ru-RU" sz="140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/>
            <a:r>
              <a:rPr lang="ru-RU" sz="140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Баранова 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С.А.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E1A60-80B3-4A19-A4C0-0F6633A70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 </a:t>
            </a:r>
            <a:r>
              <a:rPr lang="ru-RU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конкурс «Собери картинку»</a:t>
            </a:r>
          </a:p>
        </p:txBody>
      </p:sp>
      <p:pic>
        <p:nvPicPr>
          <p:cNvPr id="4" name="Объект 3" descr="Фотоинформация для родителей о дополнительной услуге по шахматам «Мудрый слон»">
            <a:extLst>
              <a:ext uri="{FF2B5EF4-FFF2-40B4-BE49-F238E27FC236}">
                <a16:creationId xmlns:a16="http://schemas.microsoft.com/office/drawing/2014/main" id="{B4AAAC5D-DDFB-46CB-B6B0-2595DFD24DA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3600400" cy="403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angarachess.ru/wp-content/uploads/2017/03/0021-021-TSveta-na-anglijskom-jazyke.jpg">
            <a:extLst>
              <a:ext uri="{FF2B5EF4-FFF2-40B4-BE49-F238E27FC236}">
                <a16:creationId xmlns:a16="http://schemas.microsoft.com/office/drawing/2014/main" id="{73E0134C-80B0-4D76-8C99-B20BC566DC2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88840"/>
            <a:ext cx="3970784" cy="403244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Рамка 5">
            <a:extLst>
              <a:ext uri="{FF2B5EF4-FFF2-40B4-BE49-F238E27FC236}">
                <a16:creationId xmlns:a16="http://schemas.microsoft.com/office/drawing/2014/main" id="{691FA9FF-AAB9-40C2-AFFE-DD481E1A503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756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AE48E4-D552-457A-8D0B-52E6F9410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274638"/>
            <a:ext cx="5112568" cy="5818658"/>
          </a:xfrm>
        </p:spPr>
        <p:txBody>
          <a:bodyPr>
            <a:normAutofit fontScale="90000"/>
          </a:bodyPr>
          <a:lstStyle/>
          <a:p>
            <a:br>
              <a:rPr lang="ru-RU" b="1" dirty="0"/>
            </a:br>
            <a:br>
              <a:rPr lang="ru-RU" b="1" dirty="0"/>
            </a:br>
            <a:r>
              <a:rPr lang="ru-RU" b="1" dirty="0"/>
              <a:t> </a:t>
            </a:r>
            <a:r>
              <a:rPr lang="ru-RU" sz="6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sz="6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шахматным королём. Музыкальная пауза.</a:t>
            </a:r>
            <a:br>
              <a:rPr lang="ru-RU" sz="6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2" name="Picture 6" descr="http://st3.depositphotos.com/1962533/18110/i/1600/depositphotos_181105110-stock-photo-king-chess-figure-on-top.jpg">
            <a:extLst>
              <a:ext uri="{FF2B5EF4-FFF2-40B4-BE49-F238E27FC236}">
                <a16:creationId xmlns:a16="http://schemas.microsoft.com/office/drawing/2014/main" id="{D5648214-C49C-49BF-92C0-A26337E32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8640"/>
            <a:ext cx="377991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azbukaprazdnika.ucoz.ru/_ph/31/28668473.jpg">
            <a:extLst>
              <a:ext uri="{FF2B5EF4-FFF2-40B4-BE49-F238E27FC236}">
                <a16:creationId xmlns:a16="http://schemas.microsoft.com/office/drawing/2014/main" id="{89A927F5-9216-4A80-8EF2-3E979A004C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564904"/>
            <a:ext cx="3779912" cy="424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Рамка 9">
            <a:extLst>
              <a:ext uri="{FF2B5EF4-FFF2-40B4-BE49-F238E27FC236}">
                <a16:creationId xmlns:a16="http://schemas.microsoft.com/office/drawing/2014/main" id="{808493DC-F920-40FD-88B4-36BD89320E06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993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FDABD8-9190-4D01-9939-74BC40B7C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конкурс «Умелец»</a:t>
            </a:r>
            <a:b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9619EB-5CDF-42E9-B28D-BB64BC859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Рамка 3">
            <a:extLst>
              <a:ext uri="{FF2B5EF4-FFF2-40B4-BE49-F238E27FC236}">
                <a16:creationId xmlns:a16="http://schemas.microsoft.com/office/drawing/2014/main" id="{91FC1943-859E-440E-9D51-9F847C4CF797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https://i.pinimg.com/236x/69/21/01/69210105934ba987043cdfc065b56e4b.jpg">
            <a:extLst>
              <a:ext uri="{FF2B5EF4-FFF2-40B4-BE49-F238E27FC236}">
                <a16:creationId xmlns:a16="http://schemas.microsoft.com/office/drawing/2014/main" id="{052953AB-62A2-41FD-A896-D429F3319E7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7" y="1417638"/>
            <a:ext cx="3909118" cy="5112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шахматная фигура ферзь ">
            <a:extLst>
              <a:ext uri="{FF2B5EF4-FFF2-40B4-BE49-F238E27FC236}">
                <a16:creationId xmlns:a16="http://schemas.microsoft.com/office/drawing/2014/main" id="{1FECE363-E319-4174-96A6-EC7EB394F3D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96" y="1381633"/>
            <a:ext cx="3752079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8097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A525CD-FD0E-49C6-B1B1-4459B70AF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7.Кроссворд «Шахматные фигуры»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Рамка 3">
            <a:extLst>
              <a:ext uri="{FF2B5EF4-FFF2-40B4-BE49-F238E27FC236}">
                <a16:creationId xmlns:a16="http://schemas.microsoft.com/office/drawing/2014/main" id="{FD2FB88D-6237-422C-A50F-DFCD5DF128B6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Объект 4" descr="Шахматы 2">
            <a:extLst>
              <a:ext uri="{FF2B5EF4-FFF2-40B4-BE49-F238E27FC236}">
                <a16:creationId xmlns:a16="http://schemas.microsoft.com/office/drawing/2014/main" id="{11BC718D-9FBB-4260-A4AF-7C3E01F3BE6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15430"/>
            <a:ext cx="7776864" cy="36379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06340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33A3FB-22CE-46E2-BEBF-9E1A646C2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83162"/>
          </a:xfrm>
        </p:spPr>
        <p:txBody>
          <a:bodyPr>
            <a:no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Уверенных в жизни решений,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Просчитанных чётко ходов,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игре – мировых достижений,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был в вашу пользу итог.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Рамка 4">
            <a:extLst>
              <a:ext uri="{FF2B5EF4-FFF2-40B4-BE49-F238E27FC236}">
                <a16:creationId xmlns:a16="http://schemas.microsoft.com/office/drawing/2014/main" id="{A57262B5-7B2D-40F6-9712-23C08E2BD3B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48" name="Picture 8" descr="https://www.pressball.by/images/stories/2020/05/intro20200512121652.jpg">
            <a:extLst>
              <a:ext uri="{FF2B5EF4-FFF2-40B4-BE49-F238E27FC236}">
                <a16:creationId xmlns:a16="http://schemas.microsoft.com/office/drawing/2014/main" id="{1601593D-1A97-4745-9737-F461DD5EA3F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405980"/>
            <a:ext cx="6264696" cy="283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3239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endParaRPr lang="ru-RU" sz="3600" b="1" dirty="0">
              <a:solidFill>
                <a:srgbClr val="F698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/>
              <a:t>Фон титульного слайда </a:t>
            </a:r>
            <a:r>
              <a:rPr lang="en-US" sz="1800" dirty="0">
                <a:hlinkClick r:id="rId2"/>
              </a:rPr>
              <a:t>http://gallery.molodej-ka.com/content/7oboi/3-D_graphic/XYSZL19VZwtD3rlePFQvA.jpg</a:t>
            </a:r>
            <a:endParaRPr lang="ru-RU" sz="1800" dirty="0"/>
          </a:p>
          <a:p>
            <a:r>
              <a:rPr lang="ru-RU" sz="1800" dirty="0"/>
              <a:t>Картинка конь </a:t>
            </a:r>
            <a:r>
              <a:rPr lang="en-US" sz="1800" dirty="0">
                <a:hlinkClick r:id="rId3"/>
              </a:rPr>
              <a:t>http://www.mobyware.ru/data/programs/images/chess-replay.png_202060.png</a:t>
            </a:r>
            <a:endParaRPr lang="ru-RU" sz="1800" dirty="0"/>
          </a:p>
          <a:p>
            <a:endParaRPr lang="ru-RU" sz="1800" dirty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0649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«Шахматы учат правильно оценивать свои силы, анализировать, логически мыслить, не говоря уже о том, что шахматы развивают память»</a:t>
            </a:r>
            <a:b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                                                                              </a:t>
            </a:r>
            <a:r>
              <a:rPr lang="ru-RU" sz="3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Анатолий Карпов</a:t>
            </a:r>
            <a:b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825" y="4924342"/>
            <a:ext cx="4332508" cy="1066052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Verdana" pitchFamily="34" charset="0"/>
                <a:ea typeface="Verdana" pitchFamily="34" charset="0"/>
                <a:cs typeface="Verdana" pitchFamily="34" charset="0"/>
              </a:rPr>
              <a:t>          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 t="10080" b="5040"/>
          <a:stretch>
            <a:fillRect/>
          </a:stretch>
        </p:blipFill>
        <p:spPr bwMode="auto">
          <a:xfrm>
            <a:off x="7500958" y="5429264"/>
            <a:ext cx="1428750" cy="121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https://xn----8sbkrjbfrfb4a2d.xn--p1ai/wp-content/uploads/2021/05/yjrei3oxbdy.jpg">
            <a:extLst>
              <a:ext uri="{FF2B5EF4-FFF2-40B4-BE49-F238E27FC236}">
                <a16:creationId xmlns:a16="http://schemas.microsoft.com/office/drawing/2014/main" id="{2A9F15DC-7B9E-453F-9244-94371A182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509" y="3429000"/>
            <a:ext cx="4283199" cy="321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rmAutofit/>
          </a:bodyPr>
          <a:lstStyle/>
          <a:p>
            <a:pPr marL="0" indent="0"/>
            <a:r>
              <a:rPr lang="ru-RU" sz="3600" b="1" i="1" dirty="0">
                <a:solidFill>
                  <a:srgbClr val="C00000"/>
                </a:solidFill>
              </a:rPr>
              <a:t>Шахматы – игра, где надо думать,</a:t>
            </a:r>
            <a:br>
              <a:rPr lang="ru-RU" sz="3600" i="1" dirty="0">
                <a:solidFill>
                  <a:srgbClr val="C00000"/>
                </a:solidFill>
              </a:rPr>
            </a:br>
            <a:r>
              <a:rPr lang="ru-RU" sz="3600" b="1" i="1" dirty="0">
                <a:solidFill>
                  <a:srgbClr val="C00000"/>
                </a:solidFill>
              </a:rPr>
              <a:t>Шахматы – зарядка для ума,</a:t>
            </a:r>
            <a:br>
              <a:rPr lang="ru-RU" sz="3600" i="1" dirty="0">
                <a:solidFill>
                  <a:srgbClr val="C00000"/>
                </a:solidFill>
              </a:rPr>
            </a:br>
            <a:r>
              <a:rPr lang="ru-RU" sz="3600" b="1" i="1" dirty="0">
                <a:solidFill>
                  <a:srgbClr val="C00000"/>
                </a:solidFill>
              </a:rPr>
              <a:t> Это интересная, увлекательная,</a:t>
            </a:r>
            <a:br>
              <a:rPr lang="ru-RU" sz="3600" i="1" dirty="0">
                <a:solidFill>
                  <a:srgbClr val="C00000"/>
                </a:solidFill>
              </a:rPr>
            </a:br>
            <a:r>
              <a:rPr lang="ru-RU" sz="3600" b="1" i="1" dirty="0">
                <a:solidFill>
                  <a:srgbClr val="C00000"/>
                </a:solidFill>
              </a:rPr>
              <a:t> Интеллектуальная игра.</a:t>
            </a:r>
            <a:br>
              <a:rPr lang="ru-RU" sz="3600" i="1" dirty="0">
                <a:solidFill>
                  <a:srgbClr val="C00000"/>
                </a:solidFill>
              </a:rPr>
            </a:b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t="10080" b="5040"/>
          <a:stretch>
            <a:fillRect/>
          </a:stretch>
        </p:blipFill>
        <p:spPr bwMode="auto">
          <a:xfrm>
            <a:off x="7500958" y="5429264"/>
            <a:ext cx="1428750" cy="121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http://i.incamp.ru/u/1/45/dream-team-shahmatnyiy-klub-3460-27-1.jpg">
            <a:extLst>
              <a:ext uri="{FF2B5EF4-FFF2-40B4-BE49-F238E27FC236}">
                <a16:creationId xmlns:a16="http://schemas.microsoft.com/office/drawing/2014/main" id="{D8572F1D-63FB-40F2-B401-FEC495C1E85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285" y="2708920"/>
            <a:ext cx="6137429" cy="3665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24F5BE-C542-4E48-AFAC-1150AA5B7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6712"/>
            <a:ext cx="8902824" cy="3384376"/>
          </a:xfrm>
        </p:spPr>
        <p:txBody>
          <a:bodyPr>
            <a:normAutofit fontScale="90000"/>
          </a:bodyPr>
          <a:lstStyle/>
          <a:p>
            <a:b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команда «Белые»</a:t>
            </a:r>
            <a:b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Приветствие: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 Мы  команда белых.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Все на встречу к вам пришли.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 смекалку ,и уменье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Мы с собою принесли!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Девиз наш: Дружба и успех!  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Мы победим сегодня всех!»</a:t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https://us.123rf.com/450wm/marchmeena/marchmeena1903/marchmeena190300011/120893166-plan-leading-strategy-of-successful-business-competition-leader-concept-hand-of-player-chess-board-g.jpg?ver=6">
            <a:extLst>
              <a:ext uri="{FF2B5EF4-FFF2-40B4-BE49-F238E27FC236}">
                <a16:creationId xmlns:a16="http://schemas.microsoft.com/office/drawing/2014/main" id="{22B49031-F97F-4C79-B60D-D6BE503317F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013176"/>
            <a:ext cx="381642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Рамка 4">
            <a:extLst>
              <a:ext uri="{FF2B5EF4-FFF2-40B4-BE49-F238E27FC236}">
                <a16:creationId xmlns:a16="http://schemas.microsoft.com/office/drawing/2014/main" id="{4351229A-FAF0-4912-A43E-273A46E0493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532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14602"/>
          </a:xfrm>
        </p:spPr>
        <p:txBody>
          <a:bodyPr>
            <a:normAutofit fontScale="90000"/>
          </a:bodyPr>
          <a:lstStyle/>
          <a:p>
            <a: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команда «Чёрные»</a:t>
            </a:r>
            <a:b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Приветствие:</a:t>
            </a:r>
            <a:b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дружные чёрные,</a:t>
            </a:r>
            <a:b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друг друга мы горой,</a:t>
            </a:r>
            <a:b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Никто не помешает нам</a:t>
            </a:r>
            <a:b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Командой быть крутой.»</a:t>
            </a:r>
            <a:b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b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t="10080" b="5040"/>
          <a:stretch>
            <a:fillRect/>
          </a:stretch>
        </p:blipFill>
        <p:spPr bwMode="auto">
          <a:xfrm>
            <a:off x="7500958" y="5429264"/>
            <a:ext cx="1428750" cy="121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http://detpodelki.ucoz.ru/_pu/3/s44631797.jpg">
            <a:extLst>
              <a:ext uri="{FF2B5EF4-FFF2-40B4-BE49-F238E27FC236}">
                <a16:creationId xmlns:a16="http://schemas.microsoft.com/office/drawing/2014/main" id="{AAFD8093-347A-46A7-847D-8FFAD4C76FC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201090"/>
            <a:ext cx="4248472" cy="225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308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3BDBE7-3A28-4ECC-94F3-4E1600D16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396071" y="-269662"/>
            <a:ext cx="14558289" cy="2309446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конкурс « Все по местам»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AA562E-DABC-4804-A30D-C66EB599F5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13idei.ru/wp-content/uploads/2015/04/1022.jpg">
            <a:extLst>
              <a:ext uri="{FF2B5EF4-FFF2-40B4-BE49-F238E27FC236}">
                <a16:creationId xmlns:a16="http://schemas.microsoft.com/office/drawing/2014/main" id="{DE6663ED-5B2A-4C23-93A1-46CC330B1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842493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Рамка 4">
            <a:extLst>
              <a:ext uri="{FF2B5EF4-FFF2-40B4-BE49-F238E27FC236}">
                <a16:creationId xmlns:a16="http://schemas.microsoft.com/office/drawing/2014/main" id="{6A3B6FEA-96B1-4441-8101-5F155C648E8E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083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14602"/>
          </a:xfrm>
        </p:spPr>
        <p:txBody>
          <a:bodyPr>
            <a:noAutofit/>
          </a:bodyPr>
          <a:lstStyle/>
          <a:p>
            <a:b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конкурс « Вопрос-ответ»</a:t>
            </a:r>
            <a:br>
              <a:rPr lang="ru-RU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ru-RU" sz="36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балл за каждое слово)</a:t>
            </a:r>
            <a:br>
              <a:rPr lang="ru-RU" sz="36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команда:</a:t>
            </a:r>
            <a:br>
              <a:rPr lang="ru-RU" sz="2800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Какая шахматная фигура бывает </a:t>
            </a:r>
            <a:r>
              <a:rPr lang="ru-RU" sz="2800" b="1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белопольной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чернопольной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Какой шахматной фигуре можно объявить шах? </a:t>
            </a:r>
            <a:b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Сколько пешек одного цвета расположено на шахматной доске в начале партии? </a:t>
            </a:r>
            <a:b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Какой шахматной фигурой, кроме слона, можно поставить детский мат? </a:t>
            </a:r>
            <a:b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 называется игровое шахматное поле? </a:t>
            </a:r>
            <a:b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t="10080" b="5040"/>
          <a:stretch>
            <a:fillRect/>
          </a:stretch>
        </p:blipFill>
        <p:spPr bwMode="auto">
          <a:xfrm>
            <a:off x="7956376" y="5373216"/>
            <a:ext cx="973332" cy="1268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бъект 4">
            <a:extLst>
              <a:ext uri="{FF2B5EF4-FFF2-40B4-BE49-F238E27FC236}">
                <a16:creationId xmlns:a16="http://schemas.microsoft.com/office/drawing/2014/main" id="{222479FC-2130-4BC3-AA6B-D8791F317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021288"/>
            <a:ext cx="8229600" cy="10487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7993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14602"/>
          </a:xfrm>
        </p:spPr>
        <p:txBody>
          <a:bodyPr>
            <a:noAutofit/>
          </a:bodyPr>
          <a:lstStyle/>
          <a:p>
            <a:r>
              <a:rPr lang="ru-RU" sz="2800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2команда:</a:t>
            </a:r>
            <a:br>
              <a:rPr lang="ru-RU" sz="2800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Какой шахматной фигурой, кроме коня, можно начать партию? </a:t>
            </a:r>
            <a:b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-Какая шахматная фигура может «перепрыгивать» через другие фигуры? </a:t>
            </a:r>
            <a:b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Какого цвета шахматные фигуры у игрока, начинающего партию первым? </a:t>
            </a:r>
            <a:b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 по-другому называют шахматную ладью? </a:t>
            </a:r>
            <a:b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называют партию по быстрым шахматам?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t="10080" b="5040"/>
          <a:stretch>
            <a:fillRect/>
          </a:stretch>
        </p:blipFill>
        <p:spPr bwMode="auto">
          <a:xfrm>
            <a:off x="7500958" y="5429264"/>
            <a:ext cx="1428750" cy="121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бъект 4">
            <a:extLst>
              <a:ext uri="{FF2B5EF4-FFF2-40B4-BE49-F238E27FC236}">
                <a16:creationId xmlns:a16="http://schemas.microsoft.com/office/drawing/2014/main" id="{B2748A5A-C8EE-4B4E-A70C-12941EB7C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589240"/>
            <a:ext cx="8229600" cy="536923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148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14602"/>
          </a:xfrm>
        </p:spPr>
        <p:txBody>
          <a:bodyPr>
            <a:normAutofit/>
          </a:bodyPr>
          <a:lstStyle/>
          <a:p>
            <a:b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6583362"/>
            <a:ext cx="9144000" cy="274638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t="10080" b="5040"/>
          <a:stretch>
            <a:fillRect/>
          </a:stretch>
        </p:blipFill>
        <p:spPr bwMode="auto">
          <a:xfrm>
            <a:off x="5657475" y="2243485"/>
            <a:ext cx="3476992" cy="447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бъект 4">
            <a:extLst>
              <a:ext uri="{FF2B5EF4-FFF2-40B4-BE49-F238E27FC236}">
                <a16:creationId xmlns:a16="http://schemas.microsoft.com/office/drawing/2014/main" id="{CC77881D-3344-40A6-8A73-09134DCE49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96752"/>
            <a:ext cx="3600401" cy="531460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/>
              <a:t> </a:t>
            </a:r>
            <a:r>
              <a:rPr lang="ru-RU" sz="4800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конкурс         «Головоломка»</a:t>
            </a:r>
          </a:p>
          <a:p>
            <a:pPr marL="0" indent="0">
              <a:buNone/>
            </a:pPr>
            <a:endParaRPr lang="ru-RU" sz="48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Лёша выиграл 2 партии, Валя проиграл 2 партии. Одну партию они сыграли вничью. Сколько партий в шахматы сыграно?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8" name="Picture 4" descr="Проект &quot;Тайны шахматного королевства&quot;">
            <a:extLst>
              <a:ext uri="{FF2B5EF4-FFF2-40B4-BE49-F238E27FC236}">
                <a16:creationId xmlns:a16="http://schemas.microsoft.com/office/drawing/2014/main" id="{2D57401A-3E5A-428C-B603-DCA7BA28C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104" y="460655"/>
            <a:ext cx="2448272" cy="332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Рамка 13">
            <a:extLst>
              <a:ext uri="{FF2B5EF4-FFF2-40B4-BE49-F238E27FC236}">
                <a16:creationId xmlns:a16="http://schemas.microsoft.com/office/drawing/2014/main" id="{449D7FD2-1D11-47B6-A418-7AAD458CB0E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58"/>
            </a:avLst>
          </a:prstGeom>
          <a:solidFill>
            <a:srgbClr val="7BD92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059532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шахматы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КВН для 2 класса</Template>
  <TotalTime>60</TotalTime>
  <Words>141</Words>
  <Application>Microsoft Office PowerPoint</Application>
  <PresentationFormat>Экран (4:3)</PresentationFormat>
  <Paragraphs>29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Verdana</vt:lpstr>
      <vt:lpstr>Шаблон шахматы5</vt:lpstr>
      <vt:lpstr>КВН для 2 класса</vt:lpstr>
      <vt:lpstr>«Шахматы учат правильно оценивать свои силы, анализировать, логически мыслить, не говоря уже о том, что шахматы развивают память»                                                                                               Анатолий Карпов   </vt:lpstr>
      <vt:lpstr>Шахматы – игра, где надо думать, Шахматы – зарядка для ума,  Это интересная, увлекательная,  Интеллектуальная игра. </vt:lpstr>
      <vt:lpstr> 1 команда «Белые» Приветствие:  « Мы  команда белых.   Все на встречу к вам пришли.   И смекалку ,и уменье   Мы с собою принесли!   Девиз наш: Дружба и успех!     Мы победим сегодня всех!» </vt:lpstr>
      <vt:lpstr>2 команда «Чёрные» Приветствие: «Мы дружные чёрные, За друг друга мы горой, Никто не помешает нам Командой быть крутой.»  «   </vt:lpstr>
      <vt:lpstr>1 конкурс « Все по местам»</vt:lpstr>
      <vt:lpstr>  3 конкурс « Вопрос-ответ» (1балл за каждое слово) 1 команда: - Какая шахматная фигура бывает белопольной и чернопольной? - Какой шахматной фигуре можно объявить шах?  - Сколько пешек одного цвета расположено на шахматной доске в начале партии?  - Какой шахматной фигурой, кроме слона, можно поставить детский мат?  -Как называется игровое шахматное поле?  </vt:lpstr>
      <vt:lpstr> 2команда:  - Какой шахматной фигурой, кроме коня, можно начать партию?  -Какая шахматная фигура может «перепрыгивать» через другие фигуры?  - Какого цвета шахматные фигуры у игрока, начинающего партию первым?  - Как по-другому называют шахматную ладью?   Как называют партию по быстрым шахматам?</vt:lpstr>
      <vt:lpstr>     </vt:lpstr>
      <vt:lpstr> 5 конкурс «Собери картинку»</vt:lpstr>
      <vt:lpstr>   Физминутка с шахматным королём. Музыкальная пауза. </vt:lpstr>
      <vt:lpstr>6 конкурс «Умелец» </vt:lpstr>
      <vt:lpstr>   7.Кроссворд «Шахматные фигуры» </vt:lpstr>
      <vt:lpstr>Уверенных в жизни решений, Просчитанных чётко ходов, В игре – мировых достижений, Чтоб был в вашу пользу итог.  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КВН для 2 класса</dc:title>
  <dc:creator>Светлана Баранова</dc:creator>
  <cp:lastModifiedBy>Светлана Баранова</cp:lastModifiedBy>
  <cp:revision>29</cp:revision>
  <dcterms:created xsi:type="dcterms:W3CDTF">2022-03-13T16:31:46Z</dcterms:created>
  <dcterms:modified xsi:type="dcterms:W3CDTF">2022-03-13T17:33:42Z</dcterms:modified>
</cp:coreProperties>
</file>